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57" autoAdjust="0"/>
    <p:restoredTop sz="94534"/>
  </p:normalViewPr>
  <p:slideViewPr>
    <p:cSldViewPr snapToGrid="0">
      <p:cViewPr varScale="1">
        <p:scale>
          <a:sx n="79" d="100"/>
          <a:sy n="79" d="100"/>
        </p:scale>
        <p:origin x="9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DBA593-801B-4AD6-83A9-F91B2A867E53}" type="datetimeFigureOut">
              <a:rPr lang="en-US" smtClean="0"/>
              <a:t>5/4/16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696501-979E-4DC1-BF68-66875AD445E8}" type="slidenum">
              <a:rPr lang="en-US" smtClean="0"/>
              <a:t>‹#›</a:t>
            </a:fld>
            <a:endParaRPr lang="en-US"/>
          </a:p>
        </p:txBody>
      </p:sp>
    </p:spTree>
    <p:extLst>
      <p:ext uri="{BB962C8B-B14F-4D97-AF65-F5344CB8AC3E}">
        <p14:creationId xmlns:p14="http://schemas.microsoft.com/office/powerpoint/2010/main" val="1617737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696501-979E-4DC1-BF68-66875AD445E8}" type="slidenum">
              <a:rPr lang="en-US" smtClean="0"/>
              <a:t>2</a:t>
            </a:fld>
            <a:endParaRPr lang="en-US"/>
          </a:p>
        </p:txBody>
      </p:sp>
    </p:spTree>
    <p:extLst>
      <p:ext uri="{BB962C8B-B14F-4D97-AF65-F5344CB8AC3E}">
        <p14:creationId xmlns:p14="http://schemas.microsoft.com/office/powerpoint/2010/main" val="2175534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696501-979E-4DC1-BF68-66875AD445E8}" type="slidenum">
              <a:rPr lang="en-US" smtClean="0"/>
              <a:t>6</a:t>
            </a:fld>
            <a:endParaRPr lang="en-US"/>
          </a:p>
        </p:txBody>
      </p:sp>
    </p:spTree>
    <p:extLst>
      <p:ext uri="{BB962C8B-B14F-4D97-AF65-F5344CB8AC3E}">
        <p14:creationId xmlns:p14="http://schemas.microsoft.com/office/powerpoint/2010/main" val="923069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616D5C-950F-4895-96A2-D3691239F4D7}"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422318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16D5C-950F-4895-96A2-D3691239F4D7}"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1518599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16D5C-950F-4895-96A2-D3691239F4D7}"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207359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16D5C-950F-4895-96A2-D3691239F4D7}"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140665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616D5C-950F-4895-96A2-D3691239F4D7}" type="datetimeFigureOut">
              <a:rPr lang="en-US" smtClean="0"/>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121395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616D5C-950F-4895-96A2-D3691239F4D7}" type="datetimeFigureOut">
              <a:rPr lang="en-US" smtClean="0"/>
              <a:t>5/4/16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518536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616D5C-950F-4895-96A2-D3691239F4D7}" type="datetimeFigureOut">
              <a:rPr lang="en-US" smtClean="0"/>
              <a:t>5/4/16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404256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616D5C-950F-4895-96A2-D3691239F4D7}" type="datetimeFigureOut">
              <a:rPr lang="en-US" smtClean="0"/>
              <a:t>5/4/16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1283931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16D5C-950F-4895-96A2-D3691239F4D7}" type="datetimeFigureOut">
              <a:rPr lang="en-US" smtClean="0"/>
              <a:t>5/4/16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268272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16D5C-950F-4895-96A2-D3691239F4D7}" type="datetimeFigureOut">
              <a:rPr lang="en-US" smtClean="0"/>
              <a:t>5/4/16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191156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16D5C-950F-4895-96A2-D3691239F4D7}" type="datetimeFigureOut">
              <a:rPr lang="en-US" smtClean="0"/>
              <a:t>5/4/16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F5E2F-836F-4173-87A9-3F51C5919A9A}" type="slidenum">
              <a:rPr lang="en-US" smtClean="0"/>
              <a:t>‹#›</a:t>
            </a:fld>
            <a:endParaRPr lang="en-US"/>
          </a:p>
        </p:txBody>
      </p:sp>
    </p:spTree>
    <p:extLst>
      <p:ext uri="{BB962C8B-B14F-4D97-AF65-F5344CB8AC3E}">
        <p14:creationId xmlns:p14="http://schemas.microsoft.com/office/powerpoint/2010/main" val="27336183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16D5C-950F-4895-96A2-D3691239F4D7}" type="datetimeFigureOut">
              <a:rPr lang="en-US" smtClean="0"/>
              <a:t>5/4/16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F5E2F-836F-4173-87A9-3F51C5919A9A}" type="slidenum">
              <a:rPr lang="en-US" smtClean="0"/>
              <a:t>‹#›</a:t>
            </a:fld>
            <a:endParaRPr lang="en-US"/>
          </a:p>
        </p:txBody>
      </p:sp>
    </p:spTree>
    <p:extLst>
      <p:ext uri="{BB962C8B-B14F-4D97-AF65-F5344CB8AC3E}">
        <p14:creationId xmlns:p14="http://schemas.microsoft.com/office/powerpoint/2010/main" val="1158566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9436" y="4290486"/>
            <a:ext cx="9144000" cy="1655762"/>
          </a:xfrm>
        </p:spPr>
        <p:txBody>
          <a:bodyPr>
            <a:normAutofit fontScale="77500" lnSpcReduction="20000"/>
          </a:bodyPr>
          <a:lstStyle/>
          <a:p>
            <a:r>
              <a:rPr lang="en-US" dirty="0" smtClean="0"/>
              <a:t>Bryan </a:t>
            </a:r>
            <a:r>
              <a:rPr lang="en-US" dirty="0" err="1" smtClean="0"/>
              <a:t>Krajewski</a:t>
            </a:r>
            <a:endParaRPr lang="en-US" dirty="0" smtClean="0"/>
          </a:p>
          <a:p>
            <a:r>
              <a:rPr lang="en-US" dirty="0" smtClean="0"/>
              <a:t>Ally Mayo</a:t>
            </a:r>
          </a:p>
          <a:p>
            <a:r>
              <a:rPr lang="en-US" dirty="0" smtClean="0"/>
              <a:t>Nicole Oriel</a:t>
            </a:r>
          </a:p>
          <a:p>
            <a:r>
              <a:rPr lang="en-US" dirty="0" smtClean="0"/>
              <a:t>Trevor Smith</a:t>
            </a:r>
          </a:p>
          <a:p>
            <a:r>
              <a:rPr lang="en-US" dirty="0" err="1" smtClean="0"/>
              <a:t>Zi</a:t>
            </a:r>
            <a:r>
              <a:rPr lang="en-US" dirty="0" smtClean="0"/>
              <a:t> Yi </a:t>
            </a:r>
            <a:r>
              <a:rPr lang="en-US" dirty="0" err="1" smtClean="0"/>
              <a:t>Toh</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5967" y="606789"/>
            <a:ext cx="3830938" cy="2962592"/>
          </a:xfrm>
          <a:prstGeom prst="rect">
            <a:avLst/>
          </a:prstGeom>
        </p:spPr>
      </p:pic>
    </p:spTree>
    <p:extLst>
      <p:ext uri="{BB962C8B-B14F-4D97-AF65-F5344CB8AC3E}">
        <p14:creationId xmlns:p14="http://schemas.microsoft.com/office/powerpoint/2010/main" val="3125959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808" y="220543"/>
            <a:ext cx="1878914" cy="145302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492" y="2235529"/>
            <a:ext cx="10058400" cy="3407539"/>
          </a:xfrm>
          <a:prstGeom prst="rect">
            <a:avLst/>
          </a:prstGeom>
        </p:spPr>
      </p:pic>
      <p:sp>
        <p:nvSpPr>
          <p:cNvPr id="5" name="TextBox 4"/>
          <p:cNvSpPr txBox="1"/>
          <p:nvPr/>
        </p:nvSpPr>
        <p:spPr>
          <a:xfrm>
            <a:off x="429492" y="947056"/>
            <a:ext cx="5860473" cy="830997"/>
          </a:xfrm>
          <a:prstGeom prst="rect">
            <a:avLst/>
          </a:prstGeom>
          <a:noFill/>
        </p:spPr>
        <p:txBody>
          <a:bodyPr wrap="square" rtlCol="0">
            <a:spAutoFit/>
          </a:bodyPr>
          <a:lstStyle/>
          <a:p>
            <a:r>
              <a:rPr lang="en-US" sz="4800" b="1" u="sng" dirty="0" smtClean="0">
                <a:latin typeface="Britannic Bold" charset="0"/>
                <a:ea typeface="Britannic Bold" charset="0"/>
                <a:cs typeface="Britannic Bold" charset="0"/>
              </a:rPr>
              <a:t>Report 5: Recruiter</a:t>
            </a:r>
            <a:endParaRPr lang="en-US" sz="4400" b="1" u="sng" dirty="0">
              <a:latin typeface="Britannic Bold" charset="0"/>
              <a:ea typeface="Britannic Bold" charset="0"/>
              <a:cs typeface="Britannic Bold" charset="0"/>
            </a:endParaRPr>
          </a:p>
        </p:txBody>
      </p:sp>
    </p:spTree>
    <p:extLst>
      <p:ext uri="{BB962C8B-B14F-4D97-AF65-F5344CB8AC3E}">
        <p14:creationId xmlns:p14="http://schemas.microsoft.com/office/powerpoint/2010/main" val="1290668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1808" y="220543"/>
            <a:ext cx="1878914" cy="1453027"/>
          </a:xfrm>
          <a:prstGeom prst="rect">
            <a:avLst/>
          </a:prstGeom>
        </p:spPr>
      </p:pic>
      <p:sp>
        <p:nvSpPr>
          <p:cNvPr id="5" name="TextBox 4"/>
          <p:cNvSpPr txBox="1"/>
          <p:nvPr/>
        </p:nvSpPr>
        <p:spPr>
          <a:xfrm>
            <a:off x="793102" y="1017038"/>
            <a:ext cx="7679094" cy="769441"/>
          </a:xfrm>
          <a:prstGeom prst="rect">
            <a:avLst/>
          </a:prstGeom>
          <a:noFill/>
        </p:spPr>
        <p:txBody>
          <a:bodyPr wrap="square" rtlCol="0">
            <a:spAutoFit/>
          </a:bodyPr>
          <a:lstStyle/>
          <a:p>
            <a:r>
              <a:rPr lang="en-US" sz="4400" u="sng" dirty="0" smtClean="0">
                <a:latin typeface="Britannic Bold" panose="020B0903060703020204" pitchFamily="34" charset="0"/>
              </a:rPr>
              <a:t>About Us</a:t>
            </a:r>
            <a:endParaRPr lang="en-US" sz="4400" u="sng" dirty="0">
              <a:latin typeface="Britannic Bold" panose="020B0903060703020204" pitchFamily="34" charset="0"/>
            </a:endParaRPr>
          </a:p>
        </p:txBody>
      </p:sp>
      <p:sp>
        <p:nvSpPr>
          <p:cNvPr id="6" name="TextBox 5"/>
          <p:cNvSpPr txBox="1"/>
          <p:nvPr/>
        </p:nvSpPr>
        <p:spPr>
          <a:xfrm>
            <a:off x="793102" y="2388636"/>
            <a:ext cx="10161037" cy="2554545"/>
          </a:xfrm>
          <a:prstGeom prst="rect">
            <a:avLst/>
          </a:prstGeom>
          <a:noFill/>
        </p:spPr>
        <p:txBody>
          <a:bodyPr wrap="square" rtlCol="0">
            <a:spAutoFit/>
          </a:bodyPr>
          <a:lstStyle/>
          <a:p>
            <a:r>
              <a:rPr lang="en-US" sz="4000" dirty="0"/>
              <a:t>We are the region's leader in shipping, handling, and processing of everything from small parcels to large packages. We offer cheaper prices over our competitors like UPS and FedEx.</a:t>
            </a:r>
          </a:p>
        </p:txBody>
      </p:sp>
    </p:spTree>
    <p:extLst>
      <p:ext uri="{BB962C8B-B14F-4D97-AF65-F5344CB8AC3E}">
        <p14:creationId xmlns:p14="http://schemas.microsoft.com/office/powerpoint/2010/main" val="4066714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808" y="220543"/>
            <a:ext cx="1878914" cy="1453027"/>
          </a:xfrm>
          <a:prstGeom prst="rect">
            <a:avLst/>
          </a:prstGeom>
        </p:spPr>
      </p:pic>
      <p:sp>
        <p:nvSpPr>
          <p:cNvPr id="2" name="TextBox 1"/>
          <p:cNvSpPr txBox="1"/>
          <p:nvPr/>
        </p:nvSpPr>
        <p:spPr>
          <a:xfrm>
            <a:off x="895739" y="904129"/>
            <a:ext cx="5570375" cy="769441"/>
          </a:xfrm>
          <a:prstGeom prst="rect">
            <a:avLst/>
          </a:prstGeom>
          <a:noFill/>
        </p:spPr>
        <p:txBody>
          <a:bodyPr wrap="square" rtlCol="0">
            <a:spAutoFit/>
          </a:bodyPr>
          <a:lstStyle/>
          <a:p>
            <a:r>
              <a:rPr lang="en-US" sz="4400" u="sng" dirty="0" smtClean="0">
                <a:latin typeface="Britannic Bold" panose="020B0903060703020204" pitchFamily="34" charset="0"/>
              </a:rPr>
              <a:t>Our Project</a:t>
            </a:r>
            <a:endParaRPr lang="en-US" sz="4400" u="sng" dirty="0">
              <a:latin typeface="Britannic Bold" panose="020B0903060703020204" pitchFamily="34" charset="0"/>
            </a:endParaRPr>
          </a:p>
        </p:txBody>
      </p:sp>
      <p:sp>
        <p:nvSpPr>
          <p:cNvPr id="3" name="TextBox 2"/>
          <p:cNvSpPr txBox="1"/>
          <p:nvPr/>
        </p:nvSpPr>
        <p:spPr>
          <a:xfrm>
            <a:off x="895739" y="2239346"/>
            <a:ext cx="9927772" cy="2985433"/>
          </a:xfrm>
          <a:prstGeom prst="rect">
            <a:avLst/>
          </a:prstGeom>
          <a:noFill/>
        </p:spPr>
        <p:txBody>
          <a:bodyPr wrap="square" rtlCol="0">
            <a:spAutoFit/>
          </a:bodyPr>
          <a:lstStyle/>
          <a:p>
            <a:r>
              <a:rPr lang="en-US" sz="2800" dirty="0"/>
              <a:t>The purpose of our project is to build a database for the Human Resources department of WNY Shippers which is headquartered in Buffalo. Our database would replace the outdated system that made use of Microsoft Excel spreadsheets to manage the large amounts of applications and applicants in a tight time </a:t>
            </a:r>
            <a:r>
              <a:rPr lang="en-US" sz="2800" dirty="0" smtClean="0"/>
              <a:t>frame.</a:t>
            </a:r>
          </a:p>
          <a:p>
            <a:endParaRPr lang="en-US" sz="2400" dirty="0"/>
          </a:p>
          <a:p>
            <a:r>
              <a:rPr lang="en-US" sz="2400" b="1" dirty="0" smtClean="0"/>
              <a:t>Example: Increased hiring during the holiday season (October to January)</a:t>
            </a:r>
            <a:r>
              <a:rPr lang="en-US" sz="2400" dirty="0"/>
              <a:t> </a:t>
            </a:r>
          </a:p>
        </p:txBody>
      </p:sp>
    </p:spTree>
    <p:extLst>
      <p:ext uri="{BB962C8B-B14F-4D97-AF65-F5344CB8AC3E}">
        <p14:creationId xmlns:p14="http://schemas.microsoft.com/office/powerpoint/2010/main" val="367917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36806"/>
            <a:ext cx="12192000" cy="6942522"/>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1808" y="220543"/>
            <a:ext cx="1878914" cy="1453027"/>
          </a:xfrm>
          <a:prstGeom prst="rect">
            <a:avLst/>
          </a:prstGeom>
        </p:spPr>
      </p:pic>
      <p:sp>
        <p:nvSpPr>
          <p:cNvPr id="2" name="TextBox 1"/>
          <p:cNvSpPr txBox="1"/>
          <p:nvPr/>
        </p:nvSpPr>
        <p:spPr>
          <a:xfrm>
            <a:off x="429492" y="842573"/>
            <a:ext cx="5860473" cy="830997"/>
          </a:xfrm>
          <a:prstGeom prst="rect">
            <a:avLst/>
          </a:prstGeom>
          <a:noFill/>
        </p:spPr>
        <p:txBody>
          <a:bodyPr wrap="square" rtlCol="0">
            <a:spAutoFit/>
          </a:bodyPr>
          <a:lstStyle/>
          <a:p>
            <a:r>
              <a:rPr lang="en-US" sz="4800" b="1" u="sng" dirty="0" smtClean="0">
                <a:latin typeface="Britannic Bold" charset="0"/>
                <a:ea typeface="Britannic Bold" charset="0"/>
                <a:cs typeface="Britannic Bold" charset="0"/>
              </a:rPr>
              <a:t>Our </a:t>
            </a:r>
            <a:r>
              <a:rPr lang="en-US" sz="4400" b="1" u="sng" dirty="0" smtClean="0">
                <a:latin typeface="Britannic Bold" charset="0"/>
                <a:ea typeface="Britannic Bold" charset="0"/>
                <a:cs typeface="Britannic Bold" charset="0"/>
              </a:rPr>
              <a:t>Database</a:t>
            </a:r>
            <a:endParaRPr lang="en-US" sz="4400" b="1" u="sng" dirty="0">
              <a:latin typeface="Britannic Bold" charset="0"/>
              <a:ea typeface="Britannic Bold" charset="0"/>
              <a:cs typeface="Britannic Bold" charset="0"/>
            </a:endParaRPr>
          </a:p>
        </p:txBody>
      </p:sp>
    </p:spTree>
    <p:extLst>
      <p:ext uri="{BB962C8B-B14F-4D97-AF65-F5344CB8AC3E}">
        <p14:creationId xmlns:p14="http://schemas.microsoft.com/office/powerpoint/2010/main" val="2619073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808" y="220543"/>
            <a:ext cx="1878914" cy="145302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0"/>
            <a:ext cx="6799118" cy="3900448"/>
          </a:xfrm>
          <a:prstGeom prst="rect">
            <a:avLst/>
          </a:prstGeom>
          <a:ln>
            <a:solidFill>
              <a:schemeClr val="tx1"/>
            </a:solid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020" y="2061060"/>
            <a:ext cx="6848217" cy="3937958"/>
          </a:xfrm>
          <a:prstGeom prst="rect">
            <a:avLst/>
          </a:prstGeom>
          <a:ln>
            <a:solidFill>
              <a:schemeClr val="tx1"/>
            </a:solidFill>
          </a:ln>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96177" y="3515893"/>
            <a:ext cx="7064695" cy="3980209"/>
          </a:xfrm>
          <a:prstGeom prst="rect">
            <a:avLst/>
          </a:prstGeom>
          <a:ln>
            <a:solidFill>
              <a:schemeClr val="tx1"/>
            </a:solidFill>
          </a:ln>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9454" y="4984332"/>
            <a:ext cx="8603673" cy="4939037"/>
          </a:xfrm>
          <a:prstGeom prst="rect">
            <a:avLst/>
          </a:prstGeom>
          <a:ln>
            <a:solidFill>
              <a:schemeClr val="tx1"/>
            </a:solidFill>
          </a:ln>
        </p:spPr>
      </p:pic>
    </p:spTree>
    <p:extLst>
      <p:ext uri="{BB962C8B-B14F-4D97-AF65-F5344CB8AC3E}">
        <p14:creationId xmlns:p14="http://schemas.microsoft.com/office/powerpoint/2010/main" val="1063390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1808" y="220543"/>
            <a:ext cx="1878914" cy="1453027"/>
          </a:xfrm>
          <a:prstGeom prst="rect">
            <a:avLst/>
          </a:prstGeom>
        </p:spPr>
      </p:pic>
      <p:sp>
        <p:nvSpPr>
          <p:cNvPr id="3" name="TextBox 2"/>
          <p:cNvSpPr txBox="1"/>
          <p:nvPr/>
        </p:nvSpPr>
        <p:spPr>
          <a:xfrm>
            <a:off x="429492" y="947056"/>
            <a:ext cx="8132617" cy="830997"/>
          </a:xfrm>
          <a:prstGeom prst="rect">
            <a:avLst/>
          </a:prstGeom>
          <a:noFill/>
        </p:spPr>
        <p:txBody>
          <a:bodyPr wrap="square" rtlCol="0">
            <a:spAutoFit/>
          </a:bodyPr>
          <a:lstStyle/>
          <a:p>
            <a:r>
              <a:rPr lang="en-US" sz="4800" b="1" u="sng" dirty="0" smtClean="0">
                <a:latin typeface="Britannic Bold" charset="0"/>
                <a:ea typeface="Britannic Bold" charset="0"/>
                <a:cs typeface="Britannic Bold" charset="0"/>
              </a:rPr>
              <a:t>Report 1: Applicants by City</a:t>
            </a:r>
            <a:endParaRPr lang="en-US" sz="4800" b="1" u="sng" dirty="0">
              <a:latin typeface="Britannic Bold" charset="0"/>
              <a:ea typeface="Britannic Bold" charset="0"/>
              <a:cs typeface="Britannic Bold"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492" y="1910773"/>
            <a:ext cx="10058400" cy="5623091"/>
          </a:xfrm>
          <a:prstGeom prst="rect">
            <a:avLst/>
          </a:prstGeom>
        </p:spPr>
      </p:pic>
    </p:spTree>
    <p:extLst>
      <p:ext uri="{BB962C8B-B14F-4D97-AF65-F5344CB8AC3E}">
        <p14:creationId xmlns:p14="http://schemas.microsoft.com/office/powerpoint/2010/main" val="1711162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808" y="220543"/>
            <a:ext cx="1878914" cy="145302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891" y="2000563"/>
            <a:ext cx="10058400" cy="4857437"/>
          </a:xfrm>
          <a:prstGeom prst="rect">
            <a:avLst/>
          </a:prstGeom>
        </p:spPr>
      </p:pic>
      <p:sp>
        <p:nvSpPr>
          <p:cNvPr id="5" name="TextBox 4"/>
          <p:cNvSpPr txBox="1"/>
          <p:nvPr/>
        </p:nvSpPr>
        <p:spPr>
          <a:xfrm>
            <a:off x="429492" y="842573"/>
            <a:ext cx="7315199" cy="830997"/>
          </a:xfrm>
          <a:prstGeom prst="rect">
            <a:avLst/>
          </a:prstGeom>
          <a:noFill/>
        </p:spPr>
        <p:txBody>
          <a:bodyPr wrap="square" rtlCol="0">
            <a:spAutoFit/>
          </a:bodyPr>
          <a:lstStyle/>
          <a:p>
            <a:r>
              <a:rPr lang="en-US" sz="4800" b="1" u="sng" dirty="0" smtClean="0">
                <a:latin typeface="Britannic Bold" charset="0"/>
                <a:ea typeface="Britannic Bold" charset="0"/>
                <a:cs typeface="Britannic Bold" charset="0"/>
              </a:rPr>
              <a:t>Report 2</a:t>
            </a:r>
            <a:r>
              <a:rPr lang="en-US" sz="4800" b="1" u="sng" smtClean="0">
                <a:latin typeface="Britannic Bold" charset="0"/>
                <a:ea typeface="Britannic Bold" charset="0"/>
                <a:cs typeface="Britannic Bold" charset="0"/>
              </a:rPr>
              <a:t>: Applications</a:t>
            </a:r>
            <a:endParaRPr lang="en-US" sz="4400" b="1" u="sng" dirty="0">
              <a:latin typeface="Britannic Bold" charset="0"/>
              <a:ea typeface="Britannic Bold" charset="0"/>
              <a:cs typeface="Britannic Bold" charset="0"/>
            </a:endParaRPr>
          </a:p>
        </p:txBody>
      </p:sp>
    </p:spTree>
    <p:extLst>
      <p:ext uri="{BB962C8B-B14F-4D97-AF65-F5344CB8AC3E}">
        <p14:creationId xmlns:p14="http://schemas.microsoft.com/office/powerpoint/2010/main" val="1167139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808" y="220543"/>
            <a:ext cx="1878914" cy="145302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056" y="2092930"/>
            <a:ext cx="10058400" cy="4981106"/>
          </a:xfrm>
          <a:prstGeom prst="rect">
            <a:avLst/>
          </a:prstGeom>
        </p:spPr>
      </p:pic>
      <p:sp>
        <p:nvSpPr>
          <p:cNvPr id="5" name="TextBox 4"/>
          <p:cNvSpPr txBox="1"/>
          <p:nvPr/>
        </p:nvSpPr>
        <p:spPr>
          <a:xfrm>
            <a:off x="471056" y="947056"/>
            <a:ext cx="9254835" cy="830997"/>
          </a:xfrm>
          <a:prstGeom prst="rect">
            <a:avLst/>
          </a:prstGeom>
          <a:noFill/>
        </p:spPr>
        <p:txBody>
          <a:bodyPr wrap="square" rtlCol="0">
            <a:spAutoFit/>
          </a:bodyPr>
          <a:lstStyle/>
          <a:p>
            <a:r>
              <a:rPr lang="en-US" sz="4800" b="1" u="sng" dirty="0" smtClean="0">
                <a:latin typeface="Britannic Bold" charset="0"/>
                <a:ea typeface="Britannic Bold" charset="0"/>
                <a:cs typeface="Britannic Bold" charset="0"/>
              </a:rPr>
              <a:t>Report 3</a:t>
            </a:r>
            <a:r>
              <a:rPr lang="en-US" sz="4800" b="1" u="sng" smtClean="0">
                <a:latin typeface="Britannic Bold" charset="0"/>
                <a:ea typeface="Britannic Bold" charset="0"/>
                <a:cs typeface="Britannic Bold" charset="0"/>
              </a:rPr>
              <a:t>: Applications by Status</a:t>
            </a:r>
            <a:endParaRPr lang="en-US" sz="4400" b="1" u="sng" dirty="0">
              <a:latin typeface="Britannic Bold" charset="0"/>
              <a:ea typeface="Britannic Bold" charset="0"/>
              <a:cs typeface="Britannic Bold" charset="0"/>
            </a:endParaRPr>
          </a:p>
        </p:txBody>
      </p:sp>
    </p:spTree>
    <p:extLst>
      <p:ext uri="{BB962C8B-B14F-4D97-AF65-F5344CB8AC3E}">
        <p14:creationId xmlns:p14="http://schemas.microsoft.com/office/powerpoint/2010/main" val="294201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1808" y="220543"/>
            <a:ext cx="1878914" cy="145302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492" y="2004809"/>
            <a:ext cx="10058400" cy="5612394"/>
          </a:xfrm>
          <a:prstGeom prst="rect">
            <a:avLst/>
          </a:prstGeom>
        </p:spPr>
      </p:pic>
      <p:sp>
        <p:nvSpPr>
          <p:cNvPr id="5" name="TextBox 4"/>
          <p:cNvSpPr txBox="1"/>
          <p:nvPr/>
        </p:nvSpPr>
        <p:spPr>
          <a:xfrm>
            <a:off x="429492" y="919517"/>
            <a:ext cx="7495308" cy="1508105"/>
          </a:xfrm>
          <a:prstGeom prst="rect">
            <a:avLst/>
          </a:prstGeom>
          <a:noFill/>
        </p:spPr>
        <p:txBody>
          <a:bodyPr wrap="square" rtlCol="0">
            <a:spAutoFit/>
          </a:bodyPr>
          <a:lstStyle/>
          <a:p>
            <a:r>
              <a:rPr lang="en-US" sz="4800" b="1" u="sng" dirty="0" smtClean="0">
                <a:latin typeface="Britannic Bold" charset="0"/>
                <a:ea typeface="Britannic Bold" charset="0"/>
                <a:cs typeface="Britannic Bold" charset="0"/>
              </a:rPr>
              <a:t>Report 4: Job </a:t>
            </a:r>
            <a:r>
              <a:rPr lang="en-US" sz="4800" b="1" u="sng" smtClean="0">
                <a:latin typeface="Britannic Bold" charset="0"/>
                <a:ea typeface="Britannic Bold" charset="0"/>
                <a:cs typeface="Britannic Bold" charset="0"/>
              </a:rPr>
              <a:t>by Location</a:t>
            </a:r>
          </a:p>
          <a:p>
            <a:endParaRPr lang="en-US" sz="4400" b="1" u="sng" dirty="0">
              <a:latin typeface="Britannic Bold" charset="0"/>
              <a:ea typeface="Britannic Bold" charset="0"/>
              <a:cs typeface="Britannic Bold" charset="0"/>
            </a:endParaRPr>
          </a:p>
        </p:txBody>
      </p:sp>
    </p:spTree>
    <p:extLst>
      <p:ext uri="{BB962C8B-B14F-4D97-AF65-F5344CB8AC3E}">
        <p14:creationId xmlns:p14="http://schemas.microsoft.com/office/powerpoint/2010/main" val="1407410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144</Words>
  <Application>Microsoft Macintosh PowerPoint</Application>
  <PresentationFormat>Widescreen</PresentationFormat>
  <Paragraphs>19</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Britannic Bold</vt: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Trevor</dc:creator>
  <cp:lastModifiedBy>Microsoft Office User</cp:lastModifiedBy>
  <cp:revision>7</cp:revision>
  <dcterms:created xsi:type="dcterms:W3CDTF">2016-05-02T18:04:19Z</dcterms:created>
  <dcterms:modified xsi:type="dcterms:W3CDTF">2016-05-04T17:03:36Z</dcterms:modified>
</cp:coreProperties>
</file>